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311" r:id="rId4"/>
    <p:sldId id="295" r:id="rId5"/>
    <p:sldId id="315" r:id="rId6"/>
    <p:sldId id="270" r:id="rId7"/>
    <p:sldId id="336" r:id="rId8"/>
    <p:sldId id="316" r:id="rId9"/>
    <p:sldId id="317" r:id="rId10"/>
    <p:sldId id="318" r:id="rId11"/>
    <p:sldId id="319" r:id="rId12"/>
    <p:sldId id="320" r:id="rId13"/>
    <p:sldId id="321" r:id="rId14"/>
    <p:sldId id="328" r:id="rId15"/>
    <p:sldId id="332" r:id="rId16"/>
    <p:sldId id="322" r:id="rId17"/>
    <p:sldId id="323" r:id="rId18"/>
    <p:sldId id="324" r:id="rId19"/>
    <p:sldId id="325" r:id="rId20"/>
    <p:sldId id="326" r:id="rId21"/>
    <p:sldId id="308" r:id="rId22"/>
    <p:sldId id="291" r:id="rId23"/>
    <p:sldId id="327" r:id="rId24"/>
    <p:sldId id="333" r:id="rId25"/>
    <p:sldId id="329" r:id="rId26"/>
    <p:sldId id="330" r:id="rId27"/>
    <p:sldId id="331" r:id="rId28"/>
    <p:sldId id="334" r:id="rId29"/>
    <p:sldId id="33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D7249-C21F-ABF6-24DF-13F052F64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9DE4BA-14E4-EE29-6B59-9BA07DFD2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C37DF-7E58-2928-7616-8D0D0A291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659FA-096A-05E1-28E4-2731114F3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3447B-E608-133F-37CD-6AD0648E6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8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26545-3E1C-2ABC-E9B8-6598C075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DD9B06-1C8B-5EE5-D51D-B2DEE2636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2D5C2-00C2-9194-7B20-4C815A15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90C96-A148-A2FE-ECBA-8EC44A53F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D6F12-CBEF-19D3-82D1-714D04E68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2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CE4A3C-FD7D-DEC0-C16A-A1AEA24F20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684FC0-A3E3-6C7F-8B2B-E723A91CE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EC02D-721B-4D37-7BDB-C7A8CFC1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607F2-7F70-5B81-9489-F6EA05FCC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4EE4F-F7D7-8EC4-7BF6-C0AF04470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23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91814-F1D1-973A-C430-9FF6F03F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B2BE4-70AF-B4D8-44F9-9631CDEBC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4CEA-8258-A5D3-3DCC-9884A4EFE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44F04-D810-BAFE-2B0B-7B8F749DB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66A79-B3F1-2252-BDFA-A01AA3508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2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D6F70-BBF7-4078-643C-D52E6A802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5990F-75FD-F4D9-9159-DEFE1CC5A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F8E63-0AA5-88E4-16F7-4F8F384AE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FD5E9-268C-CDB9-61B7-69B05BEE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DBCF8-EFE5-EB15-9C6C-B921DFBFA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19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B6759-1489-423E-94F5-E95D77BD8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E35DA-7E10-4DC6-2180-610835206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E4420-9A40-FA1B-E170-FEFBAA207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AD49B-0A0E-6FC2-3013-6454250EC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C50FB-EDED-D6F0-42A6-2B08D5B54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0F4AC-1A0E-8204-6DC4-E5AA44A7E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9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08127-BD12-D292-0DB1-6DEF1028F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1765A-D5DC-0F26-7CE3-1919E8CE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6D24-14B9-C1DC-0D6C-46D16D66B1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D28838-F828-1A93-DD60-191A6BB43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42226-0689-0E07-EB8D-E94EBD4140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3FA89-DE70-9BCC-DF7F-6EF0F07FD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26F7C4-A2F4-FBBD-2F01-0C07F71C9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5E31DA-7D4E-3B33-5FB8-464F2682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80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F6729-0729-5583-9243-FEDD3B7A8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8A8965-B882-5576-F17B-C874D3C93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FE1BA-4D9A-9EC5-64CF-56D4B0404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A85E0-485D-2FA5-453D-1F5A4A85D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79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73FCD0-A17C-8448-CB35-78E5174F8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459596-CF0E-8B33-971F-11A308B98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E6F69-1E0A-97C1-253F-212869AB2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47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1D8F7-D07E-45D8-919F-BE8F8A5E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FB429-605D-E7B6-6A42-13147C136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616070-2B8F-7F68-F840-552B853A7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29328-CA07-E26E-A569-80558BED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DAA3D2-8F5A-6E27-46CA-F687C9FBE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4E1B2-E31C-2AA1-D2BB-34A967697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45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22C6-03BD-EACF-CF3C-9BE28F081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B74290-30C1-AA6B-1287-25D16E146D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CA55B-F8CB-E5F5-E93E-4F3D949BF5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F9779-A1C4-9CB9-7255-B26761F35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F76FB-4964-1380-A7F8-5D61D337D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78CE98-E17E-42C7-B5EB-117155180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F6CEFC-EC56-221B-CCD6-509F5AD07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C0DDC5-E991-BCC5-D1D6-0F99F86CD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8F27E-2D0A-8A74-F537-D40AC38C7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CC96C5-488A-446A-85B0-EAEC60AF7AAA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C1AE4-1C51-527F-EC25-C0E4A034C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4CF6C-8B3C-BAFA-3470-88731B71B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2F6F33-A7D8-4683-8932-D7A7AE77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5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CFE584-956F-C1BB-FFBC-38EF2A746685}"/>
              </a:ext>
            </a:extLst>
          </p:cNvPr>
          <p:cNvSpPr txBox="1"/>
          <p:nvPr/>
        </p:nvSpPr>
        <p:spPr>
          <a:xfrm>
            <a:off x="0" y="1289953"/>
            <a:ext cx="121920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3"/>
                </a:solidFill>
              </a:rPr>
              <a:t>&gt;&gt; IN THE NAME OF ALLAH, THE MOST GRACIOUS, THE MOST MERCIFUL &lt;&lt; </a:t>
            </a:r>
          </a:p>
          <a:p>
            <a:pPr algn="ctr"/>
            <a:r>
              <a:rPr lang="en-US" sz="6000" b="1" dirty="0">
                <a:solidFill>
                  <a:schemeClr val="accent3"/>
                </a:solidFill>
              </a:rPr>
              <a:t>SENSITIVITY ANALYSIS OF CONCRETE FRAME BY CHANGING BEAM LENGTH AND MASS USING OPENSEES</a:t>
            </a:r>
          </a:p>
          <a:p>
            <a:pPr algn="ctr"/>
            <a:r>
              <a:rPr lang="en-US" sz="1600" b="1" dirty="0">
                <a:solidFill>
                  <a:schemeClr val="accent3"/>
                </a:solidFill>
              </a:rPr>
              <a:t>WRITTEN BY SALAR DELAVAR GHASHGHAEI (QASHQAI)</a:t>
            </a:r>
          </a:p>
        </p:txBody>
      </p:sp>
    </p:spTree>
    <p:extLst>
      <p:ext uri="{BB962C8B-B14F-4D97-AF65-F5344CB8AC3E}">
        <p14:creationId xmlns:p14="http://schemas.microsoft.com/office/powerpoint/2010/main" val="2207159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1302B-D81E-6DAC-5BE3-C474CCCBD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F5CE8D-106A-13BF-F5C1-BB19470AE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642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BB405-C744-EA5C-239D-761B87F1F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90B9C4-6F1B-FDAB-B92D-FD25D378E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07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8A0FC-3535-52A6-8540-479BC820B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8D6674-51BE-F84C-E185-DB1D0DB91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588" y="777738"/>
            <a:ext cx="6286823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091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BAAC9-601B-E358-F695-BFFE93990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21C6BA-8187-765C-6B43-F33F77DEB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865" y="777738"/>
            <a:ext cx="620426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64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29956-7CF5-C1FD-03D4-3114EB8DB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6DE8F5-C10A-E997-99F0-1CA7608C3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71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38213-8E54-3DEF-35C7-48FC8B202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6AF1C8-FF99-074A-5A6A-64E29765F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03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A4440-EBF4-8623-BA72-C536B804D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C7AF79-82CA-5C14-AD17-0BC2EAA05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537" y="777738"/>
            <a:ext cx="632492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00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D65DCF-AB9A-6F13-4880-668E6D810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E82819-7102-F7CF-4D8E-D843162A3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905" y="234786"/>
            <a:ext cx="953819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27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61215-F622-D8F5-D9A8-B876F1326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38D7C0-24EF-7ADC-A44E-8277DE5E0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115" y="234786"/>
            <a:ext cx="9131769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0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501FE-21BD-99C5-25A6-4AB1501F1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F1E933-F2F8-3582-7627-7695F4332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905" y="234786"/>
            <a:ext cx="9538190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921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5A8C1-7807-E535-0623-378D5F67D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7A062E-2D47-5C96-EE3B-87AA210FE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320" y="0"/>
            <a:ext cx="83093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47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9A56C-E472-4394-CADB-B6F5A725D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162319-2F7B-C2DC-F0EA-DA18EEF8E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787" y="234786"/>
            <a:ext cx="9252426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63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8954FF-6422-80C8-FB6D-C31282E60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6F4911-0B4E-B294-D347-858AC76A5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064" y="225260"/>
            <a:ext cx="9169871" cy="640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69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C105B-7BA3-29AA-7348-88F967B68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BBF1C4-48BB-4633-D04C-1A7C72331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064" y="225260"/>
            <a:ext cx="9169871" cy="640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2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3B9589-504D-39B4-83CF-5C2A9888C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F9CDB7-2C1F-1CC3-7E1D-F14CEA456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136" y="936497"/>
            <a:ext cx="6375728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0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8A3EC-7553-00E7-5918-243886776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3D2164-BEA6-64F5-A316-120AB28C6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888" y="936497"/>
            <a:ext cx="6312224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201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779AAB-98FD-7BC6-D9DD-6D503BA46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B5CF31-449F-09CB-BB2A-F67CF9AC0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136" y="936497"/>
            <a:ext cx="6375728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638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35791-4013-5673-F0E2-36557AAC3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388EC7-7C7B-27F6-4F68-FFF610128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859" y="936497"/>
            <a:ext cx="6458282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3522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29A07-51E8-B8C4-E7E9-A34358A54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60C3EB-933D-4C73-CCAB-034E2472C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238" y="936497"/>
            <a:ext cx="6299524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317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7C53A-4154-8420-7412-3E5596EBC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611B11-37DC-3D18-8220-054A442E7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238" y="936497"/>
            <a:ext cx="6299524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2322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C089F-78CF-2465-2493-B140130A6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9B1420-646E-96EF-CFCD-428C3CD33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203" y="936497"/>
            <a:ext cx="6699594" cy="49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1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8D3772-86C4-25C1-1AA2-4E4346619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DEB491-A03E-B493-D23E-8D3D80A9A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051" y="0"/>
            <a:ext cx="5789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503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87BB8-D8FD-205D-9876-402A190444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7B09C0-3489-92DB-6704-6FEDB003D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70"/>
            <a:ext cx="12192000" cy="654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04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DA87C-152C-C48B-FBD4-BB04B3673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9E4EAD-C650-9F13-B95F-261C1B280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562" y="0"/>
            <a:ext cx="85208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62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9CDE9-67F2-9D1D-AA6D-4ABDCB30D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769172-22BE-A534-0297-89AE60D92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47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5C417-0BEE-E65D-6326-B844A2A4F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EA7167-22CF-12CA-8617-3A6019C77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865" y="777738"/>
            <a:ext cx="6204269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3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A6E181-88C7-D859-A1B4-EC10FE913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DCED8F-426F-E982-07E1-5D7C83945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39" y="777738"/>
            <a:ext cx="6248721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51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2C4D0-DF38-AE4E-3C59-A712E5C4F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0733B7-3A1B-09E1-02DB-3B8136F64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967" y="777738"/>
            <a:ext cx="6128065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360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36</Words>
  <Application>Microsoft Office PowerPoint</Application>
  <PresentationFormat>Widescreen</PresentationFormat>
  <Paragraphs>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salar dq</dc:creator>
  <cp:lastModifiedBy>salar dq</cp:lastModifiedBy>
  <cp:revision>47</cp:revision>
  <cp:lastPrinted>2025-07-30T19:36:24Z</cp:lastPrinted>
  <dcterms:created xsi:type="dcterms:W3CDTF">2025-07-03T13:55:57Z</dcterms:created>
  <dcterms:modified xsi:type="dcterms:W3CDTF">2025-07-30T21:04:15Z</dcterms:modified>
</cp:coreProperties>
</file>

<file path=docProps/thumbnail.jpeg>
</file>